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73" r:id="rId3"/>
    <p:sldId id="265" r:id="rId4"/>
    <p:sldId id="266" r:id="rId5"/>
    <p:sldId id="267" r:id="rId6"/>
    <p:sldId id="274" r:id="rId7"/>
    <p:sldId id="27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F7FF"/>
    <a:srgbClr val="F73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3C315-8511-4228-94CA-1411FDA11853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71DDA-212A-4C80-AAFA-13D80AAD37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074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안녕하십니까</a:t>
            </a:r>
            <a:r>
              <a:rPr lang="en-US" altLang="ko-KR"/>
              <a:t>. </a:t>
            </a:r>
            <a:r>
              <a:rPr lang="ko-KR" altLang="en-US"/>
              <a:t>저는 </a:t>
            </a:r>
            <a:r>
              <a:rPr lang="en-US" altLang="ko-KR"/>
              <a:t>2DGP 1</a:t>
            </a:r>
            <a:r>
              <a:rPr lang="ko-KR" altLang="en-US"/>
              <a:t>차발표를 할 게임공학과 </a:t>
            </a:r>
            <a:r>
              <a:rPr lang="en-US" altLang="ko-KR"/>
              <a:t>21</a:t>
            </a:r>
            <a:r>
              <a:rPr lang="ko-KR" altLang="en-US"/>
              <a:t>학번 송형규라고 합니다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71DDA-212A-4C80-AAFA-13D80AAD37F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895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제가 만들려는 게임은 산나비라는 게임을 모티브로 모작을 하려고하며</a:t>
            </a:r>
            <a:r>
              <a:rPr lang="en-US" altLang="ko-KR"/>
              <a:t>, </a:t>
            </a:r>
            <a:r>
              <a:rPr lang="ko-KR" altLang="en-US"/>
              <a:t>장르는 액션 플랫폼으로 하였습니다</a:t>
            </a:r>
            <a:r>
              <a:rPr lang="en-US" altLang="ko-KR"/>
              <a:t>.</a:t>
            </a:r>
          </a:p>
          <a:p>
            <a:r>
              <a:rPr lang="ko-KR" altLang="en-US"/>
              <a:t>저는 위의 이미지에서 처럼 웹후크를 이용하여 천장이나 벽을 타고 다니며 이동하고</a:t>
            </a:r>
            <a:r>
              <a:rPr lang="en-US" altLang="ko-KR"/>
              <a:t>, </a:t>
            </a:r>
            <a:r>
              <a:rPr lang="ko-KR" altLang="en-US"/>
              <a:t>적의 공격을 피하며 웹후크를 이용하여 적에게 다가가는 전투</a:t>
            </a:r>
            <a:r>
              <a:rPr lang="en-US" altLang="ko-KR"/>
              <a:t>,</a:t>
            </a:r>
            <a:r>
              <a:rPr lang="ko-KR" altLang="en-US"/>
              <a:t>그리고</a:t>
            </a:r>
            <a:r>
              <a:rPr lang="en-US" altLang="ko-KR"/>
              <a:t> </a:t>
            </a:r>
            <a:r>
              <a:rPr lang="ko-KR" altLang="en-US"/>
              <a:t>이를 통해 나오는 빠른 속도감을 게임의 재미요소로 잡았습니다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71DDA-212A-4C80-AAFA-13D80AAD37F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265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3012df1a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3012df1a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/>
              <a:t>스테이지의 진행입니다</a:t>
            </a:r>
            <a:r>
              <a:rPr lang="en-US" altLang="ko-KR"/>
              <a:t>. </a:t>
            </a:r>
            <a:r>
              <a:rPr lang="ko-KR" altLang="en-US"/>
              <a:t>우선 이미지에 보이는 저 몬스터가 화면의 왼쪽에서 나타나 오른쪽방향으로 이동합니다</a:t>
            </a:r>
            <a:r>
              <a:rPr lang="en-US" altLang="ko-KR"/>
              <a:t>. </a:t>
            </a:r>
            <a:r>
              <a:rPr lang="ko-KR" altLang="en-US"/>
              <a:t>그렇기때문에 플레이어는 빠르게 맵 오른쪽으로 이동해야합니다</a:t>
            </a:r>
            <a:r>
              <a:rPr lang="en-US" altLang="ko-KR"/>
              <a:t>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3012df1a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3012df1a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/>
              <a:t>맵에서의 이동은 보시는 것처럼 웹후크를 이용하여 빠르게 이동하거나 벽을 탈 수 있으며</a:t>
            </a:r>
            <a:r>
              <a:rPr lang="en-US" altLang="ko-KR"/>
              <a:t>,</a:t>
            </a:r>
            <a:r>
              <a:rPr lang="ko-KR" altLang="en-US"/>
              <a:t> 발판같은 것들을 이용하며 스테이지를 진행을 합니다</a:t>
            </a:r>
            <a:r>
              <a:rPr lang="en-US" altLang="ko-K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2725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3012df1a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3012df1a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/>
              <a:t>그리고 중간중간에 나오는 몬스터를 웹후크로 다가가 잡아야하며</a:t>
            </a:r>
            <a:r>
              <a:rPr lang="en-US" altLang="ko-KR"/>
              <a:t>, </a:t>
            </a:r>
            <a:r>
              <a:rPr lang="ko-KR" altLang="en-US"/>
              <a:t>그렇지 않을 경우 몬스터의 공격에 맞아 게임오버가 될 수도 있습니다</a:t>
            </a:r>
            <a:r>
              <a:rPr lang="en-US" altLang="ko-K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87199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3012df1a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3012df1a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/>
              <a:t>그뿐만 아니라 움직이는 발판이나 플레이어가 들어갈 수 없는 금지구역같은 기믹을 만들어 플레이를 다양화 시킬 생각이며</a:t>
            </a:r>
            <a:r>
              <a:rPr lang="en-US" altLang="ko-KR"/>
              <a:t>, </a:t>
            </a:r>
            <a:r>
              <a:rPr lang="ko-KR" altLang="en-US"/>
              <a:t>원작 산나비의 보스전이나 스테이지식 구성을 제외한 최대한 많은 것을 담으려고 노력할 것입니다</a:t>
            </a:r>
            <a:r>
              <a:rPr lang="en-US" altLang="ko-KR"/>
              <a:t>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08909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63012df1a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63012df1a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/>
              <a:t>주차별 일정은 대략적으로는 화면에 띄워진 것처럼 진행할 예정이며</a:t>
            </a:r>
            <a:r>
              <a:rPr lang="en-US" altLang="ko-KR"/>
              <a:t>, </a:t>
            </a:r>
            <a:r>
              <a:rPr lang="ko-KR" altLang="en-US"/>
              <a:t>무엇이 부족할 지도 모르고 </a:t>
            </a:r>
            <a:r>
              <a:rPr lang="en-US" altLang="ko-KR"/>
              <a:t>3</a:t>
            </a:r>
            <a:r>
              <a:rPr lang="ko-KR" altLang="en-US"/>
              <a:t>주차쯤에 시험기간도 있기때문에 큰 틀만 잡아놓은 상황입니다</a:t>
            </a:r>
            <a:r>
              <a:rPr lang="en-US" altLang="ko-KR"/>
              <a:t>. </a:t>
            </a:r>
            <a:r>
              <a:rPr lang="ko-KR" altLang="en-US"/>
              <a:t>이상 발표를 마치겠습니다</a:t>
            </a:r>
            <a:r>
              <a:rPr lang="en-US" altLang="ko-KR"/>
              <a:t>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9A08B4-9DFC-ED3E-A310-256B3DD37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56F48F-EA07-02B0-73EF-8F2BB3EB5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A85CC9-0777-693A-93AF-3EBA8148D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B62287-0257-8B83-860D-9CF0479C7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528BA-4861-CA70-427C-FD032AC5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354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AA40C0-FD0E-0977-31FB-FFAE54120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27FC9C-FB7D-0EBA-0DAF-543DD6E2B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7DE3A5-5FE5-1CD8-86C1-4AA3C28D8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35E5B-EA02-64E1-5A07-2BB3863E4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D62A37-6AAA-A9A1-A8DD-F123F8824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619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50DA207-3A52-81AB-0477-3531ED2276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697F27-8B4B-33C9-4C25-1A826A222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E759C1-36F6-7A1A-CEAC-E3EF9C371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F337A1-A7E9-68B2-1F2C-31DC4DDFA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0A6640-E61C-5D02-7F74-1802A66CF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747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subTitle" idx="1"/>
          </p:nvPr>
        </p:nvSpPr>
        <p:spPr>
          <a:xfrm flipH="1">
            <a:off x="8465900" y="2811192"/>
            <a:ext cx="2927200" cy="12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 rot="-5400000">
            <a:off x="-1361868" y="3003400"/>
            <a:ext cx="4876800" cy="8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5364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9EEE10-6318-291E-2148-3CF0408E3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344F4F-77A6-E97C-98E2-546290359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DFBDD2-5375-11A4-211C-3421A94BB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DCB6A8-3DAC-BADA-0903-24C8C9960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EB42DA-0B5B-B19D-E0E0-F2DD26915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156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69831F-7565-F188-A473-7F725F854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2AD482-03C8-B3F7-949C-71E34A7FB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48F471-F8EF-BBD7-90DC-78E0B7BFD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234D0D-7EC4-DFBA-961A-6CB326F42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377DE7-FC3E-E3D3-E592-22C7F9C86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880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DDDF2-1FAE-E615-9360-BE0EC1508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202E51-965F-2121-6013-844F4ECE7A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5DC12F-64DE-3E3D-94AA-460F185E68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794144-A0C1-3371-1EA6-EF1762A8C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8FECBC-26D4-BCA3-DE76-2AC3977DA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3282B8-0342-96E2-D397-DE4052736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55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6C3DF-AC6F-3819-5F21-B4F85C6A1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379725-2203-6BFE-3606-BA0B5F5C0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51BF21-DD8D-A7CD-98D1-09EA71E9D2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977DBA-FB1E-3785-5F8A-5837383058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8DAC28E-A4DD-319F-DB3C-4BC3C07D2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DC1F49-127A-9258-2090-D2F7D3B32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132382B-2890-C7A9-0B54-35F872BF7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EFDDDB-1654-2B5E-40A9-B9B7EEE81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22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79D16F-1860-9B1A-FEB1-F8FE90F4F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24DEF68-FAF3-249A-58A3-2F8228861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1271EA-874C-26AF-9495-EB502CBB5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D17113-A848-FA82-A264-1BD19D2C4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0980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33E8E0-67C8-3A35-A823-D3330DD7D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0C35FFF-AB22-191C-EBDA-5AC4034B5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CD19BB-B1EC-0ADC-657C-989E5FC75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456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FA6097-7CE9-12E5-D617-96834CCE3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B025B2-CEAE-6135-9149-011275C01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ABE5A9-45BC-2F3A-3558-F15D364FE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FA04E4-AFC8-CF40-B878-6CA158164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84D725-B6EE-39A9-CE0A-94183822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8267B4-25CC-0C34-1646-638719818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513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FA6BA-3946-9469-D0CD-96E7FA68B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77168B1-F1AC-B236-7A96-827CA0F046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8591C2-EDBA-16F2-D559-0EED7F0B8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7725B8-68C6-1125-D40F-B354CF4AC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BC4C9A-2D7F-A66F-7A5F-6F585F890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32D125-AF93-27AC-8BF9-EB3B7A4EF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81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DD50D0-4E37-5F0C-C949-2D19D23A3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68DE3E-391E-9FFA-49E8-419C2902C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0D9A0D-F6F5-BBCE-B491-D4FEE0406D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64F954-3D1F-463F-8E87-0143B0ED266C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EA89C-BF50-E26A-6015-AEB8D71973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6B8D21-8DEA-0019-D47C-6C34F043A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AE6B43-FD56-4B2F-AA9A-F5CEEB59CF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71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C2CAD4F-72C1-7698-554B-9AAB3DA877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Google Shape;616;p52">
            <a:extLst>
              <a:ext uri="{FF2B5EF4-FFF2-40B4-BE49-F238E27FC236}">
                <a16:creationId xmlns:a16="http://schemas.microsoft.com/office/drawing/2014/main" id="{19D7061F-6F76-8F0B-828C-0CAD382F26A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7017" y="4543107"/>
            <a:ext cx="4996892" cy="155892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617;p52">
            <a:extLst>
              <a:ext uri="{FF2B5EF4-FFF2-40B4-BE49-F238E27FC236}">
                <a16:creationId xmlns:a16="http://schemas.microsoft.com/office/drawing/2014/main" id="{DF9367F1-076B-8678-97FC-3FAA8C843AFB}"/>
              </a:ext>
            </a:extLst>
          </p:cNvPr>
          <p:cNvSpPr txBox="1">
            <a:spLocks/>
          </p:cNvSpPr>
          <p:nvPr/>
        </p:nvSpPr>
        <p:spPr>
          <a:xfrm>
            <a:off x="1484163" y="4714171"/>
            <a:ext cx="1545900" cy="33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1400">
                <a:solidFill>
                  <a:schemeClr val="bg1"/>
                </a:solidFill>
              </a:rPr>
              <a:t>2DGP</a:t>
            </a:r>
            <a:r>
              <a:rPr lang="ko-KR" altLang="en-US" sz="1400">
                <a:solidFill>
                  <a:schemeClr val="bg1"/>
                </a:solidFill>
              </a:rPr>
              <a:t> </a:t>
            </a:r>
            <a:r>
              <a:rPr lang="en-US" altLang="ko-KR" sz="1400">
                <a:solidFill>
                  <a:schemeClr val="bg1"/>
                </a:solidFill>
              </a:rPr>
              <a:t>1</a:t>
            </a:r>
            <a:r>
              <a:rPr lang="ko-KR" altLang="en-US" sz="1400">
                <a:solidFill>
                  <a:schemeClr val="bg1"/>
                </a:solidFill>
              </a:rPr>
              <a:t>차발표</a:t>
            </a: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14" name="Google Shape;618;p52">
            <a:extLst>
              <a:ext uri="{FF2B5EF4-FFF2-40B4-BE49-F238E27FC236}">
                <a16:creationId xmlns:a16="http://schemas.microsoft.com/office/drawing/2014/main" id="{08A19736-B69A-240C-B694-2A20926C7E95}"/>
              </a:ext>
            </a:extLst>
          </p:cNvPr>
          <p:cNvSpPr txBox="1">
            <a:spLocks/>
          </p:cNvSpPr>
          <p:nvPr/>
        </p:nvSpPr>
        <p:spPr>
          <a:xfrm>
            <a:off x="1629386" y="5049871"/>
            <a:ext cx="2502600" cy="545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ko-KR" altLang="en-US" sz="1600">
                <a:solidFill>
                  <a:srgbClr val="53F7FF"/>
                </a:solidFill>
              </a:rPr>
              <a:t>게임공학과</a:t>
            </a:r>
            <a:endParaRPr lang="en-US" altLang="ko-KR" sz="1600">
              <a:solidFill>
                <a:srgbClr val="53F7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sz="1600">
                <a:solidFill>
                  <a:srgbClr val="53F7FF"/>
                </a:solidFill>
              </a:rPr>
              <a:t>2021182020 </a:t>
            </a:r>
            <a:r>
              <a:rPr lang="ko-KR" altLang="en-US" sz="1600">
                <a:solidFill>
                  <a:srgbClr val="53F7FF"/>
                </a:solidFill>
              </a:rPr>
              <a:t>송형규</a:t>
            </a:r>
            <a:endParaRPr lang="en-US" sz="1600">
              <a:solidFill>
                <a:srgbClr val="53F7FF"/>
              </a:solidFill>
            </a:endParaRPr>
          </a:p>
        </p:txBody>
      </p:sp>
      <p:sp>
        <p:nvSpPr>
          <p:cNvPr id="24" name="Google Shape;625;p52">
            <a:extLst>
              <a:ext uri="{FF2B5EF4-FFF2-40B4-BE49-F238E27FC236}">
                <a16:creationId xmlns:a16="http://schemas.microsoft.com/office/drawing/2014/main" id="{90BBE2A2-E029-A863-2EA5-A521A280F018}"/>
              </a:ext>
            </a:extLst>
          </p:cNvPr>
          <p:cNvSpPr/>
          <p:nvPr/>
        </p:nvSpPr>
        <p:spPr>
          <a:xfrm>
            <a:off x="545359" y="5176250"/>
            <a:ext cx="414187" cy="292642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569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3ACB26A-50F2-F462-5055-834C762552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Google Shape;373;p47">
            <a:extLst>
              <a:ext uri="{FF2B5EF4-FFF2-40B4-BE49-F238E27FC236}">
                <a16:creationId xmlns:a16="http://schemas.microsoft.com/office/drawing/2014/main" id="{E24B8E5A-8DB4-2038-E64B-300A356C93DD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00405" y="781234"/>
            <a:ext cx="4936066" cy="408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374;p47">
            <a:extLst>
              <a:ext uri="{FF2B5EF4-FFF2-40B4-BE49-F238E27FC236}">
                <a16:creationId xmlns:a16="http://schemas.microsoft.com/office/drawing/2014/main" id="{55477244-01DF-5BE5-EE4B-21F481F389E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800000">
            <a:off x="6770062" y="1562468"/>
            <a:ext cx="4936066" cy="408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1b523cb93843344bb1901c378ee5fa5f6d7ff5d1">
            <a:hlinkClick r:id="" action="ppaction://media"/>
            <a:extLst>
              <a:ext uri="{FF2B5EF4-FFF2-40B4-BE49-F238E27FC236}">
                <a16:creationId xmlns:a16="http://schemas.microsoft.com/office/drawing/2014/main" id="{07C0B156-B491-C2CD-6C0C-5F74D0D56F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666662" y="2033046"/>
            <a:ext cx="3667785" cy="2445190"/>
          </a:xfrm>
          <a:prstGeom prst="rect">
            <a:avLst/>
          </a:prstGeom>
        </p:spPr>
      </p:pic>
      <p:pic>
        <p:nvPicPr>
          <p:cNvPr id="37" name="18268066a4215e737">
            <a:hlinkClick r:id="" action="ppaction://media"/>
            <a:extLst>
              <a:ext uri="{FF2B5EF4-FFF2-40B4-BE49-F238E27FC236}">
                <a16:creationId xmlns:a16="http://schemas.microsoft.com/office/drawing/2014/main" id="{C0E621EA-65D4-B669-D91D-EDD20F9756E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428246" y="2164866"/>
            <a:ext cx="3886107" cy="2181551"/>
          </a:xfrm>
          <a:prstGeom prst="rect">
            <a:avLst/>
          </a:prstGeom>
        </p:spPr>
      </p:pic>
      <p:sp>
        <p:nvSpPr>
          <p:cNvPr id="38" name="Google Shape;283;p41">
            <a:extLst>
              <a:ext uri="{FF2B5EF4-FFF2-40B4-BE49-F238E27FC236}">
                <a16:creationId xmlns:a16="http://schemas.microsoft.com/office/drawing/2014/main" id="{DA749710-6679-87EC-6243-F26171BA3F1F}"/>
              </a:ext>
            </a:extLst>
          </p:cNvPr>
          <p:cNvSpPr txBox="1">
            <a:spLocks/>
          </p:cNvSpPr>
          <p:nvPr/>
        </p:nvSpPr>
        <p:spPr>
          <a:xfrm>
            <a:off x="-1128123" y="223010"/>
            <a:ext cx="4876800" cy="8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>
                <a:solidFill>
                  <a:schemeClr val="bg1"/>
                </a:solidFill>
              </a:rPr>
              <a:t>게임 컨셉</a:t>
            </a:r>
          </a:p>
        </p:txBody>
      </p:sp>
      <p:sp>
        <p:nvSpPr>
          <p:cNvPr id="39" name="Google Shape;282;p41">
            <a:extLst>
              <a:ext uri="{FF2B5EF4-FFF2-40B4-BE49-F238E27FC236}">
                <a16:creationId xmlns:a16="http://schemas.microsoft.com/office/drawing/2014/main" id="{19654B9A-E093-1BB2-0E8D-DC57DC4193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7907699" y="5500072"/>
            <a:ext cx="2927200" cy="124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ctr"/>
            <a:r>
              <a:rPr lang="ko-KR" altLang="en-US" sz="1600">
                <a:solidFill>
                  <a:srgbClr val="53F7FF"/>
                </a:solidFill>
              </a:rPr>
              <a:t>웹후크를 이용한 이동과 전투</a:t>
            </a:r>
            <a:endParaRPr lang="en-US" altLang="ko-KR" sz="1600">
              <a:solidFill>
                <a:srgbClr val="53F7FF"/>
              </a:solidFill>
            </a:endParaRPr>
          </a:p>
          <a:p>
            <a:pPr marL="0" indent="0" algn="ctr"/>
            <a:r>
              <a:rPr lang="ko-KR" altLang="en-US" sz="1600">
                <a:solidFill>
                  <a:srgbClr val="53F7FF"/>
                </a:solidFill>
              </a:rPr>
              <a:t>빠른 속도감</a:t>
            </a:r>
            <a:endParaRPr sz="1600">
              <a:solidFill>
                <a:srgbClr val="53F7FF"/>
              </a:solidFill>
            </a:endParaRPr>
          </a:p>
        </p:txBody>
      </p:sp>
      <p:sp>
        <p:nvSpPr>
          <p:cNvPr id="40" name="Google Shape;282;p41">
            <a:extLst>
              <a:ext uri="{FF2B5EF4-FFF2-40B4-BE49-F238E27FC236}">
                <a16:creationId xmlns:a16="http://schemas.microsoft.com/office/drawing/2014/main" id="{26D0AF02-76AD-8653-92F4-54635E5889CA}"/>
              </a:ext>
            </a:extLst>
          </p:cNvPr>
          <p:cNvSpPr txBox="1">
            <a:spLocks/>
          </p:cNvSpPr>
          <p:nvPr/>
        </p:nvSpPr>
        <p:spPr>
          <a:xfrm flipH="1">
            <a:off x="2971633" y="5500072"/>
            <a:ext cx="2927200" cy="124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>
                <a:solidFill>
                  <a:srgbClr val="53F7FF"/>
                </a:solidFill>
              </a:rPr>
              <a:t>원작 산나비</a:t>
            </a:r>
            <a:endParaRPr lang="en-US" altLang="ko-KR" sz="1600">
              <a:solidFill>
                <a:srgbClr val="53F7FF"/>
              </a:solidFill>
            </a:endParaRPr>
          </a:p>
          <a:p>
            <a:r>
              <a:rPr lang="ko-KR" altLang="en-US" sz="1600">
                <a:solidFill>
                  <a:srgbClr val="53F7FF"/>
                </a:solidFill>
              </a:rPr>
              <a:t>장르</a:t>
            </a:r>
            <a:r>
              <a:rPr lang="en-US" altLang="ko-KR" sz="1600">
                <a:solidFill>
                  <a:srgbClr val="53F7FF"/>
                </a:solidFill>
              </a:rPr>
              <a:t>: </a:t>
            </a:r>
            <a:r>
              <a:rPr lang="ko-KR" altLang="en-US" sz="1600">
                <a:solidFill>
                  <a:srgbClr val="53F7FF"/>
                </a:solidFill>
              </a:rPr>
              <a:t>액션 플랫폼</a:t>
            </a:r>
          </a:p>
        </p:txBody>
      </p:sp>
    </p:spTree>
    <p:extLst>
      <p:ext uri="{BB962C8B-B14F-4D97-AF65-F5344CB8AC3E}">
        <p14:creationId xmlns:p14="http://schemas.microsoft.com/office/powerpoint/2010/main" val="3744235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0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44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320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48938C-EB54-E3F0-AAB4-B58689D6A4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ㅊ</a:t>
            </a:r>
          </a:p>
        </p:txBody>
      </p:sp>
      <p:pic>
        <p:nvPicPr>
          <p:cNvPr id="281" name="Google Shape;28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600" y="515868"/>
            <a:ext cx="7663800" cy="5821433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1"/>
          <p:cNvSpPr txBox="1">
            <a:spLocks noGrp="1"/>
          </p:cNvSpPr>
          <p:nvPr>
            <p:ph type="subTitle" idx="1"/>
          </p:nvPr>
        </p:nvSpPr>
        <p:spPr>
          <a:xfrm flipH="1">
            <a:off x="8465900" y="2811192"/>
            <a:ext cx="2927200" cy="124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ctr"/>
            <a:r>
              <a:rPr lang="ko-KR" altLang="en-US">
                <a:solidFill>
                  <a:srgbClr val="53F7FF"/>
                </a:solidFill>
              </a:rPr>
              <a:t>스테이지 진행</a:t>
            </a:r>
            <a:endParaRPr lang="en-US" altLang="ko-KR">
              <a:solidFill>
                <a:srgbClr val="53F7FF"/>
              </a:solidFill>
            </a:endParaRPr>
          </a:p>
          <a:p>
            <a:pPr marL="0" indent="0" algn="ctr"/>
            <a:endParaRPr lang="en-US" altLang="ko-KR">
              <a:solidFill>
                <a:srgbClr val="53F7FF"/>
              </a:solidFill>
            </a:endParaRPr>
          </a:p>
          <a:p>
            <a:pPr marL="0" indent="0" algn="ctr"/>
            <a:r>
              <a:rPr lang="ko-KR" altLang="en-US">
                <a:solidFill>
                  <a:srgbClr val="53F7FF"/>
                </a:solidFill>
              </a:rPr>
              <a:t>최대한 먼 곳까지 이동</a:t>
            </a:r>
            <a:endParaRPr>
              <a:solidFill>
                <a:srgbClr val="53F7FF"/>
              </a:solidFill>
            </a:endParaRPr>
          </a:p>
        </p:txBody>
      </p:sp>
      <p:pic>
        <p:nvPicPr>
          <p:cNvPr id="284" name="Google Shape;284;p41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8096" y="2174991"/>
            <a:ext cx="4976237" cy="270482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83;p41">
            <a:extLst>
              <a:ext uri="{FF2B5EF4-FFF2-40B4-BE49-F238E27FC236}">
                <a16:creationId xmlns:a16="http://schemas.microsoft.com/office/drawing/2014/main" id="{4C57FE18-4475-A28F-AC6A-CFA3ED957B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084117" y="396002"/>
            <a:ext cx="4876800" cy="8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게임 진행</a:t>
            </a:r>
            <a:endParaRPr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48938C-EB54-E3F0-AAB4-B58689D6A4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1" name="Google Shape;28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600" y="515868"/>
            <a:ext cx="7663800" cy="5821433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1"/>
          <p:cNvSpPr txBox="1">
            <a:spLocks noGrp="1"/>
          </p:cNvSpPr>
          <p:nvPr>
            <p:ph type="subTitle" idx="1"/>
          </p:nvPr>
        </p:nvSpPr>
        <p:spPr>
          <a:xfrm flipH="1">
            <a:off x="8465900" y="2811192"/>
            <a:ext cx="2927200" cy="124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ctr"/>
            <a:r>
              <a:rPr lang="ko-KR" altLang="en-US">
                <a:solidFill>
                  <a:srgbClr val="53F7FF"/>
                </a:solidFill>
              </a:rPr>
              <a:t>스테이지 진행</a:t>
            </a:r>
            <a:endParaRPr lang="en-US" altLang="ko-KR">
              <a:solidFill>
                <a:srgbClr val="53F7FF"/>
              </a:solidFill>
            </a:endParaRPr>
          </a:p>
          <a:p>
            <a:pPr marL="0" indent="0" algn="ctr"/>
            <a:endParaRPr lang="en-US" altLang="ko-KR">
              <a:solidFill>
                <a:srgbClr val="53F7FF"/>
              </a:solidFill>
            </a:endParaRPr>
          </a:p>
          <a:p>
            <a:pPr marL="0" indent="0" algn="ctr"/>
            <a:r>
              <a:rPr lang="ko-KR" altLang="en-US">
                <a:solidFill>
                  <a:srgbClr val="53F7FF"/>
                </a:solidFill>
              </a:rPr>
              <a:t>웹후크를 이용한 이동</a:t>
            </a:r>
            <a:endParaRPr>
              <a:solidFill>
                <a:srgbClr val="53F7FF"/>
              </a:solidFill>
            </a:endParaRPr>
          </a:p>
        </p:txBody>
      </p:sp>
      <p:pic>
        <p:nvPicPr>
          <p:cNvPr id="284" name="Google Shape;284;p41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3729" y="2174991"/>
            <a:ext cx="4884971" cy="270482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83;p41">
            <a:extLst>
              <a:ext uri="{FF2B5EF4-FFF2-40B4-BE49-F238E27FC236}">
                <a16:creationId xmlns:a16="http://schemas.microsoft.com/office/drawing/2014/main" id="{98E81408-DC65-6FC6-7BA8-950A2759EA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084117" y="396002"/>
            <a:ext cx="4876800" cy="8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게임 진행</a:t>
            </a:r>
            <a:endParaRPr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565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48938C-EB54-E3F0-AAB4-B58689D6A4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1" name="Google Shape;28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600" y="515868"/>
            <a:ext cx="7663800" cy="5821433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1"/>
          <p:cNvSpPr txBox="1">
            <a:spLocks noGrp="1"/>
          </p:cNvSpPr>
          <p:nvPr>
            <p:ph type="subTitle" idx="1"/>
          </p:nvPr>
        </p:nvSpPr>
        <p:spPr>
          <a:xfrm flipH="1">
            <a:off x="8465900" y="2811192"/>
            <a:ext cx="2927200" cy="124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ctr"/>
            <a:r>
              <a:rPr lang="ko-KR" altLang="en-US">
                <a:solidFill>
                  <a:srgbClr val="53F7FF"/>
                </a:solidFill>
              </a:rPr>
              <a:t>스테이지 진행</a:t>
            </a:r>
            <a:endParaRPr lang="en-US" altLang="ko-KR">
              <a:solidFill>
                <a:srgbClr val="53F7FF"/>
              </a:solidFill>
            </a:endParaRPr>
          </a:p>
          <a:p>
            <a:pPr marL="0" indent="0" algn="ctr"/>
            <a:endParaRPr lang="en-US" altLang="ko-KR">
              <a:solidFill>
                <a:srgbClr val="53F7FF"/>
              </a:solidFill>
            </a:endParaRPr>
          </a:p>
          <a:p>
            <a:pPr marL="0" indent="0" algn="ctr"/>
            <a:r>
              <a:rPr lang="ko-KR" altLang="en-US">
                <a:solidFill>
                  <a:srgbClr val="53F7FF"/>
                </a:solidFill>
              </a:rPr>
              <a:t>웹후크를 이용한 전투</a:t>
            </a:r>
            <a:endParaRPr>
              <a:solidFill>
                <a:srgbClr val="53F7FF"/>
              </a:solidFill>
            </a:endParaRPr>
          </a:p>
        </p:txBody>
      </p:sp>
      <p:pic>
        <p:nvPicPr>
          <p:cNvPr id="284" name="Google Shape;284;p41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92683" y="2174991"/>
            <a:ext cx="3807062" cy="270482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83;p41">
            <a:extLst>
              <a:ext uri="{FF2B5EF4-FFF2-40B4-BE49-F238E27FC236}">
                <a16:creationId xmlns:a16="http://schemas.microsoft.com/office/drawing/2014/main" id="{0E09D5FA-9A1D-E61A-5CDD-7252B051C9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084117" y="396002"/>
            <a:ext cx="4876800" cy="8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게임 진행</a:t>
            </a:r>
            <a:endParaRPr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436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48938C-EB54-E3F0-AAB4-B58689D6A4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1" name="Google Shape;28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600" y="518283"/>
            <a:ext cx="7663800" cy="5821433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1"/>
          <p:cNvSpPr txBox="1">
            <a:spLocks noGrp="1"/>
          </p:cNvSpPr>
          <p:nvPr>
            <p:ph type="subTitle" idx="1"/>
          </p:nvPr>
        </p:nvSpPr>
        <p:spPr>
          <a:xfrm flipH="1">
            <a:off x="8465900" y="2811192"/>
            <a:ext cx="2927200" cy="124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 algn="ctr"/>
            <a:r>
              <a:rPr lang="ko-KR" altLang="en-US">
                <a:solidFill>
                  <a:srgbClr val="53F7FF"/>
                </a:solidFill>
              </a:rPr>
              <a:t>스테이지 진행</a:t>
            </a:r>
            <a:endParaRPr lang="en-US" altLang="ko-KR">
              <a:solidFill>
                <a:srgbClr val="53F7FF"/>
              </a:solidFill>
            </a:endParaRPr>
          </a:p>
          <a:p>
            <a:pPr marL="0" indent="0" algn="ctr"/>
            <a:endParaRPr lang="en-US" altLang="ko-KR">
              <a:solidFill>
                <a:srgbClr val="53F7FF"/>
              </a:solidFill>
            </a:endParaRPr>
          </a:p>
          <a:p>
            <a:pPr marL="0" indent="0" algn="ctr"/>
            <a:r>
              <a:rPr lang="ko-KR" altLang="en-US">
                <a:solidFill>
                  <a:srgbClr val="53F7FF"/>
                </a:solidFill>
              </a:rPr>
              <a:t>움직이는 발판</a:t>
            </a:r>
            <a:endParaRPr lang="en-US" altLang="ko-KR">
              <a:solidFill>
                <a:srgbClr val="53F7FF"/>
              </a:solidFill>
            </a:endParaRPr>
          </a:p>
          <a:p>
            <a:pPr marL="0" indent="0" algn="ctr"/>
            <a:r>
              <a:rPr lang="ko-KR" altLang="en-US">
                <a:solidFill>
                  <a:srgbClr val="53F7FF"/>
                </a:solidFill>
              </a:rPr>
              <a:t>플레이어가 못가는 구역</a:t>
            </a:r>
            <a:endParaRPr>
              <a:solidFill>
                <a:srgbClr val="53F7FF"/>
              </a:solidFill>
            </a:endParaRPr>
          </a:p>
        </p:txBody>
      </p:sp>
      <p:pic>
        <p:nvPicPr>
          <p:cNvPr id="284" name="Google Shape;284;p41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39185" y="2055111"/>
            <a:ext cx="4418811" cy="27477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83;p41">
            <a:extLst>
              <a:ext uri="{FF2B5EF4-FFF2-40B4-BE49-F238E27FC236}">
                <a16:creationId xmlns:a16="http://schemas.microsoft.com/office/drawing/2014/main" id="{0E09D5FA-9A1D-E61A-5CDD-7252B051C9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084117" y="396002"/>
            <a:ext cx="4876800" cy="8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게임 진행</a:t>
            </a:r>
            <a:endParaRPr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923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AF9A145-9C7B-F860-C2A9-DAB19859586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731D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8" name="Google Shape;418;p48"/>
          <p:cNvSpPr/>
          <p:nvPr/>
        </p:nvSpPr>
        <p:spPr>
          <a:xfrm>
            <a:off x="5805219" y="-383388"/>
            <a:ext cx="4271287" cy="6787216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731D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19" name="Google Shape;419;p48"/>
          <p:cNvSpPr/>
          <p:nvPr/>
        </p:nvSpPr>
        <p:spPr>
          <a:xfrm>
            <a:off x="3576119" y="1547388"/>
            <a:ext cx="2027421" cy="5694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731D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22" name="Google Shape;422;p48"/>
          <p:cNvSpPr/>
          <p:nvPr/>
        </p:nvSpPr>
        <p:spPr>
          <a:xfrm>
            <a:off x="3576119" y="1538132"/>
            <a:ext cx="2027421" cy="56940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24" name="Google Shape;424;p48"/>
          <p:cNvSpPr txBox="1">
            <a:spLocks noGrp="1"/>
          </p:cNvSpPr>
          <p:nvPr>
            <p:ph type="title"/>
          </p:nvPr>
        </p:nvSpPr>
        <p:spPr>
          <a:xfrm>
            <a:off x="-380616" y="454172"/>
            <a:ext cx="4876800" cy="8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ko-KR" altLang="en-US">
                <a:solidFill>
                  <a:srgbClr val="53F7FF"/>
                </a:solidFill>
              </a:rPr>
              <a:t>주차별 일정</a:t>
            </a:r>
            <a:endParaRPr>
              <a:solidFill>
                <a:srgbClr val="53F7FF"/>
              </a:solidFill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555424C-3A8F-DA8D-A573-3111E944CE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6194300"/>
              </p:ext>
            </p:extLst>
          </p:nvPr>
        </p:nvGraphicFramePr>
        <p:xfrm>
          <a:off x="3400331" y="2060836"/>
          <a:ext cx="8705410" cy="43429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7796">
                  <a:extLst>
                    <a:ext uri="{9D8B030D-6E8A-4147-A177-3AD203B41FA5}">
                      <a16:colId xmlns:a16="http://schemas.microsoft.com/office/drawing/2014/main" val="3456740000"/>
                    </a:ext>
                  </a:extLst>
                </a:gridCol>
                <a:gridCol w="6157614">
                  <a:extLst>
                    <a:ext uri="{9D8B030D-6E8A-4147-A177-3AD203B41FA5}">
                      <a16:colId xmlns:a16="http://schemas.microsoft.com/office/drawing/2014/main" val="107793446"/>
                    </a:ext>
                  </a:extLst>
                </a:gridCol>
              </a:tblGrid>
              <a:tr h="542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2400" b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스프라이트 탐색</a:t>
                      </a:r>
                      <a:r>
                        <a:rPr lang="en-US" altLang="ko-KR" sz="1600" b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계획 구체화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0130679"/>
                  </a:ext>
                </a:extLst>
              </a:tr>
              <a:tr h="542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2400" b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오브젝트의 </a:t>
                      </a:r>
                      <a:r>
                        <a:rPr lang="en-US" altLang="ko-KR" sz="1600" b="0">
                          <a:solidFill>
                            <a:schemeClr val="bg1"/>
                          </a:solidFill>
                        </a:rPr>
                        <a:t>WASD</a:t>
                      </a:r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이동</a:t>
                      </a:r>
                      <a:r>
                        <a:rPr lang="en-US" altLang="ko-KR" sz="1600" b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충돌 구현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7867018"/>
                  </a:ext>
                </a:extLst>
              </a:tr>
              <a:tr h="542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2400" b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웹후크 이동 구현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1595415"/>
                  </a:ext>
                </a:extLst>
              </a:tr>
              <a:tr h="542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2400" b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웹후크 이동 구현</a:t>
                      </a:r>
                      <a:r>
                        <a:rPr lang="en-US" altLang="ko-KR" sz="1600" b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간단한 몬스터 </a:t>
                      </a:r>
                      <a:r>
                        <a:rPr lang="en-US" altLang="ko-KR" sz="1600" b="0">
                          <a:solidFill>
                            <a:schemeClr val="bg1"/>
                          </a:solidFill>
                        </a:rPr>
                        <a:t>AI </a:t>
                      </a:r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5758126"/>
                  </a:ext>
                </a:extLst>
              </a:tr>
              <a:tr h="542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2400" b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bg1"/>
                          </a:solidFill>
                        </a:rPr>
                        <a:t>AI</a:t>
                      </a:r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의 공격 구현</a:t>
                      </a:r>
                      <a:r>
                        <a:rPr lang="en-US" altLang="ko-KR" sz="1600" b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스프라이트 적용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6423592"/>
                  </a:ext>
                </a:extLst>
              </a:tr>
              <a:tr h="542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>
                          <a:solidFill>
                            <a:schemeClr val="bg1"/>
                          </a:solidFill>
                        </a:rPr>
                        <a:t>6</a:t>
                      </a:r>
                      <a:r>
                        <a:rPr lang="ko-KR" altLang="en-US" sz="2400" b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맵 생성 로직 구현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6940871"/>
                  </a:ext>
                </a:extLst>
              </a:tr>
              <a:tr h="542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>
                          <a:solidFill>
                            <a:schemeClr val="bg1"/>
                          </a:solidFill>
                        </a:rPr>
                        <a:t>7</a:t>
                      </a:r>
                      <a:r>
                        <a:rPr lang="ko-KR" altLang="en-US" sz="2400" b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사운드 추가</a:t>
                      </a:r>
                      <a:r>
                        <a:rPr lang="en-US" altLang="ko-KR" sz="1600" b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버그수정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9012659"/>
                  </a:ext>
                </a:extLst>
              </a:tr>
              <a:tr h="5428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>
                          <a:solidFill>
                            <a:schemeClr val="bg1"/>
                          </a:solidFill>
                        </a:rPr>
                        <a:t>8</a:t>
                      </a:r>
                      <a:r>
                        <a:rPr lang="ko-KR" altLang="en-US" sz="2400" b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bg1"/>
                          </a:solidFill>
                        </a:rPr>
                        <a:t>최종점검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5558493"/>
                  </a:ext>
                </a:extLst>
              </a:tr>
            </a:tbl>
          </a:graphicData>
        </a:graphic>
      </p:graphicFrame>
      <p:sp>
        <p:nvSpPr>
          <p:cNvPr id="4" name="Google Shape;422;p48">
            <a:extLst>
              <a:ext uri="{FF2B5EF4-FFF2-40B4-BE49-F238E27FC236}">
                <a16:creationId xmlns:a16="http://schemas.microsoft.com/office/drawing/2014/main" id="{BDC1D780-7E9F-CD71-F17C-7AB9FAA9328C}"/>
              </a:ext>
            </a:extLst>
          </p:cNvPr>
          <p:cNvSpPr/>
          <p:nvPr/>
        </p:nvSpPr>
        <p:spPr>
          <a:xfrm>
            <a:off x="5805218" y="-374132"/>
            <a:ext cx="4271288" cy="677796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283</Words>
  <Application>Microsoft Office PowerPoint</Application>
  <PresentationFormat>와이드스크린</PresentationFormat>
  <Paragraphs>53</Paragraphs>
  <Slides>7</Slides>
  <Notes>7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게임 진행</vt:lpstr>
      <vt:lpstr>게임 진행</vt:lpstr>
      <vt:lpstr>게임 진행</vt:lpstr>
      <vt:lpstr>게임 진행</vt:lpstr>
      <vt:lpstr>주차별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형규 송</dc:creator>
  <cp:lastModifiedBy>형규 송</cp:lastModifiedBy>
  <cp:revision>1</cp:revision>
  <dcterms:created xsi:type="dcterms:W3CDTF">2024-10-13T12:32:52Z</dcterms:created>
  <dcterms:modified xsi:type="dcterms:W3CDTF">2024-10-13T14:09:46Z</dcterms:modified>
</cp:coreProperties>
</file>

<file path=docProps/thumbnail.jpeg>
</file>